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Галоген -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Строение атома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Строение молекулы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8356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idx="1"/>
          </p:nvPr>
        </p:nvSpPr>
        <p:spPr/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«открытие простого вещества»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066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</a:t>
            </a:r>
            <a:r>
              <a:rPr lang="ru-RU" dirty="0"/>
              <a:t>Физические свойства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174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«</a:t>
            </a:r>
            <a:r>
              <a:rPr lang="ru-RU" sz="3100" dirty="0"/>
              <a:t>Химические свойства, качественная реакция на галогенид - ион»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344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«Физиологическое действие галогена»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865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«Применение галогена»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789851"/>
      </p:ext>
    </p:extLst>
  </p:cSld>
  <p:clrMapOvr>
    <a:masterClrMapping/>
  </p:clrMapOvr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0</TotalTime>
  <Words>24</Words>
  <Application>Microsoft Office PowerPoint</Application>
  <PresentationFormat>Экран (4:3)</PresentationFormat>
  <Paragraphs>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Паркет</vt:lpstr>
      <vt:lpstr>Галоген - </vt:lpstr>
      <vt:lpstr>«открытие простого вещества»</vt:lpstr>
      <vt:lpstr>«Физические свойства»</vt:lpstr>
      <vt:lpstr> «Химические свойства, качественная реакция на галогенид - ион» </vt:lpstr>
      <vt:lpstr>«Физиологическое действие галогена» </vt:lpstr>
      <vt:lpstr>«Применение галогена»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Галоген - </dc:title>
  <dc:creator>User</dc:creator>
  <cp:lastModifiedBy>User</cp:lastModifiedBy>
  <cp:revision>1</cp:revision>
  <dcterms:created xsi:type="dcterms:W3CDTF">2017-01-31T07:04:50Z</dcterms:created>
  <dcterms:modified xsi:type="dcterms:W3CDTF">2017-01-31T07:12:49Z</dcterms:modified>
</cp:coreProperties>
</file>